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8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5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9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5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55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4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6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9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9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8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5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3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1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653972-EEE5-445F-BE63-E86030CF34F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32A80E-C3A3-44F5-B898-6B85195C3F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60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4156" y="287383"/>
            <a:ext cx="9046130" cy="266482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Dlaczego warto czytać książki?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79" y="2500132"/>
            <a:ext cx="6949439" cy="38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82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32211" y="-152400"/>
            <a:ext cx="5217825" cy="1316182"/>
          </a:xfrm>
        </p:spPr>
        <p:txBody>
          <a:bodyPr/>
          <a:lstStyle/>
          <a:p>
            <a:r>
              <a:rPr lang="pl-PL" b="1" dirty="0"/>
              <a:t>Czytaj bo warto !!!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73381"/>
            <a:ext cx="4419599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59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2906078"/>
          </a:xfrm>
        </p:spPr>
        <p:txBody>
          <a:bodyPr>
            <a:normAutofit/>
          </a:bodyPr>
          <a:lstStyle/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   „Czytanie książek to najpiękniejsza zabawa jaką sobie ludzkość wymyśliła”</a:t>
            </a:r>
            <a:b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pl-PL" sz="2200" i="1" dirty="0">
                <a:latin typeface="Arial" panose="020B0604020202020204" pitchFamily="34" charset="0"/>
                <a:cs typeface="Arial" panose="020B0604020202020204" pitchFamily="34" charset="0"/>
              </a:rPr>
              <a:t>W. Szymborska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82536"/>
            <a:ext cx="6454139" cy="3882365"/>
          </a:xfrm>
        </p:spPr>
      </p:pic>
    </p:spTree>
    <p:extLst>
      <p:ext uri="{BB962C8B-B14F-4D97-AF65-F5344CB8AC3E}">
        <p14:creationId xmlns:p14="http://schemas.microsoft.com/office/powerpoint/2010/main" val="1592784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6524"/>
            <a:ext cx="8534400" cy="1349534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Czytanie rozwija wyobraźnię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" y="1702673"/>
            <a:ext cx="6865620" cy="45770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84" y="2468777"/>
            <a:ext cx="3416414" cy="26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9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4868" y="183574"/>
            <a:ext cx="10515600" cy="1326572"/>
          </a:xfrm>
        </p:spPr>
        <p:txBody>
          <a:bodyPr/>
          <a:lstStyle/>
          <a:p>
            <a:pPr algn="ctr"/>
            <a:r>
              <a:rPr lang="pl-PL" b="1" dirty="0"/>
              <a:t>Czytanie uczy myślenia 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13" y="1510146"/>
            <a:ext cx="9998710" cy="47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10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2612" y="0"/>
            <a:ext cx="8534400" cy="1802673"/>
          </a:xfrm>
        </p:spPr>
        <p:txBody>
          <a:bodyPr/>
          <a:lstStyle/>
          <a:p>
            <a:pPr algn="ctr"/>
            <a:r>
              <a:rPr lang="pl-PL" b="1" dirty="0"/>
              <a:t>Czytanie relaksuje i odprężą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1" y="1970908"/>
            <a:ext cx="7145384" cy="4081618"/>
          </a:xfrm>
        </p:spPr>
      </p:pic>
    </p:spTree>
    <p:extLst>
      <p:ext uri="{BB962C8B-B14F-4D97-AF65-F5344CB8AC3E}">
        <p14:creationId xmlns:p14="http://schemas.microsoft.com/office/powerpoint/2010/main" val="2218153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512320"/>
            <a:ext cx="8534400" cy="2817136"/>
          </a:xfrm>
        </p:spPr>
        <p:txBody>
          <a:bodyPr>
            <a:normAutofit/>
          </a:bodyPr>
          <a:lstStyle/>
          <a:p>
            <a:pPr algn="ctr"/>
            <a:br>
              <a:rPr lang="pl-PL" dirty="0"/>
            </a:br>
            <a:r>
              <a:rPr lang="pl-PL" b="1" dirty="0"/>
              <a:t>Czytanie rozwija umiejętność uczenia się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45" y="1861470"/>
            <a:ext cx="8206740" cy="4553184"/>
          </a:xfrm>
        </p:spPr>
      </p:pic>
    </p:spTree>
    <p:extLst>
      <p:ext uri="{BB962C8B-B14F-4D97-AF65-F5344CB8AC3E}">
        <p14:creationId xmlns:p14="http://schemas.microsoft.com/office/powerpoint/2010/main" val="3137435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7600" y="0"/>
            <a:ext cx="8534400" cy="20574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Czytanie uczy umiejętności wysławiania się</a:t>
            </a:r>
          </a:p>
        </p:txBody>
      </p:sp>
      <p:pic>
        <p:nvPicPr>
          <p:cNvPr id="6" name="Picture 2" descr="Znalezione obrazy dla zapytania wys&amp;lstrok;awianie si&amp;eogon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2386013"/>
            <a:ext cx="7034349" cy="41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25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3999" y="186963"/>
            <a:ext cx="8534400" cy="1645919"/>
          </a:xfrm>
        </p:spPr>
        <p:txBody>
          <a:bodyPr/>
          <a:lstStyle/>
          <a:p>
            <a:pPr algn="ctr"/>
            <a:r>
              <a:rPr lang="pl-PL" b="1" dirty="0"/>
              <a:t>Czytanie pozwala nam poznać inne kultury i tradycje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2364047"/>
            <a:ext cx="8386353" cy="4271883"/>
          </a:xfrm>
        </p:spPr>
      </p:pic>
    </p:spTree>
    <p:extLst>
      <p:ext uri="{BB962C8B-B14F-4D97-AF65-F5344CB8AC3E}">
        <p14:creationId xmlns:p14="http://schemas.microsoft.com/office/powerpoint/2010/main" val="1801099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1680" y="5215995"/>
            <a:ext cx="8534400" cy="1507067"/>
          </a:xfrm>
        </p:spPr>
        <p:txBody>
          <a:bodyPr/>
          <a:lstStyle/>
          <a:p>
            <a:pPr algn="ctr"/>
            <a:r>
              <a:rPr lang="pl-PL" b="1" dirty="0"/>
              <a:t>Książka rozwija nasze uczucia</a:t>
            </a:r>
            <a:br>
              <a:rPr lang="pl-PL" b="1" dirty="0"/>
            </a:br>
            <a:r>
              <a:rPr lang="pl-PL" b="1" dirty="0"/>
              <a:t> i zdolność do empatii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540274"/>
            <a:ext cx="8961120" cy="3866785"/>
          </a:xfrm>
        </p:spPr>
      </p:pic>
    </p:spTree>
    <p:extLst>
      <p:ext uri="{BB962C8B-B14F-4D97-AF65-F5344CB8AC3E}">
        <p14:creationId xmlns:p14="http://schemas.microsoft.com/office/powerpoint/2010/main" val="2562827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</TotalTime>
  <Words>68</Words>
  <Application>Microsoft Office PowerPoint</Application>
  <PresentationFormat>Panoramiczny</PresentationFormat>
  <Paragraphs>10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Wycinek</vt:lpstr>
      <vt:lpstr>Dlaczego warto czytać książki? </vt:lpstr>
      <vt:lpstr>    „Czytanie książek to najpiękniejsza zabawa jaką sobie ludzkość wymyśliła”                                                             W. Szymborska </vt:lpstr>
      <vt:lpstr>Czytanie rozwija wyobraźnię </vt:lpstr>
      <vt:lpstr>Czytanie uczy myślenia  </vt:lpstr>
      <vt:lpstr>Czytanie relaksuje i odprężą </vt:lpstr>
      <vt:lpstr> Czytanie rozwija umiejętność uczenia się  </vt:lpstr>
      <vt:lpstr>Czytanie uczy umiejętności wysławiania się</vt:lpstr>
      <vt:lpstr>Czytanie pozwala nam poznać inne kultury i tradycje </vt:lpstr>
      <vt:lpstr>Książka rozwija nasze uczucia  i zdolność do empatii</vt:lpstr>
      <vt:lpstr>Czytaj bo warto 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warto czytać książki? </dc:title>
  <dc:creator>Bibliotekarz</dc:creator>
  <cp:lastModifiedBy>Mieszko Lenartowicz</cp:lastModifiedBy>
  <cp:revision>11</cp:revision>
  <dcterms:created xsi:type="dcterms:W3CDTF">2021-05-11T07:16:36Z</dcterms:created>
  <dcterms:modified xsi:type="dcterms:W3CDTF">2021-05-11T19:18:55Z</dcterms:modified>
</cp:coreProperties>
</file>